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media/image11.jpeg" ContentType="image/jpeg"/>
  <Override PartName="/ppt/media/image7.png" ContentType="image/png"/>
  <Override PartName="/ppt/media/image9.wmf" ContentType="image/x-wmf"/>
  <Override PartName="/ppt/media/image6.jpeg" ContentType="image/jpeg"/>
  <Override PartName="/ppt/media/image8.wmf" ContentType="image/x-wmf"/>
  <Override PartName="/ppt/media/image10.wmf" ContentType="image/x-wmf"/>
  <Override PartName="/ppt/media/image5.wmf" ContentType="image/x-wmf"/>
  <Override PartName="/ppt/media/image4.wmf" ContentType="image/x-wmf"/>
  <Override PartName="/ppt/media/image3.jpeg" ContentType="image/jpeg"/>
  <Override PartName="/ppt/media/image2.wmf" ContentType="image/x-wmf"/>
  <Override PartName="/ppt/media/image12.jpeg" ContentType="image/jpeg"/>
  <Override PartName="/ppt/media/image1.wmf" ContentType="image/x-wmf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0BDC5DD4-9BB0-43C4-BD60-3D9E32F20A58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1400">
                <a:solidFill>
                  <a:srgbClr val="ff0000"/>
                </a:solidFill>
              </a:rPr>
              <a:t>This is the last slide and must be included in the slide deck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A594F2A-7F83-4562-AA6A-E602B69A208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121680"/>
            <a:ext cx="8229240" cy="600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121680"/>
            <a:ext cx="8229240" cy="6004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22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0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4400" y="6206400"/>
            <a:ext cx="2740680" cy="602640"/>
          </a:xfrm>
          <a:prstGeom prst="rect">
            <a:avLst/>
          </a:prstGeom>
        </p:spPr>
      </p:pic>
      <p:pic>
        <p:nvPicPr>
          <p:cNvPr descr="" id="1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333920" y="6239520"/>
            <a:ext cx="1537560" cy="509760"/>
          </a:xfrm>
          <a:prstGeom prst="rect">
            <a:avLst/>
          </a:prstGeom>
        </p:spPr>
      </p:pic>
      <p:sp>
        <p:nvSpPr>
          <p:cNvPr id="2" name="Line 1"/>
          <p:cNvSpPr/>
          <p:nvPr/>
        </p:nvSpPr>
        <p:spPr>
          <a:xfrm>
            <a:off x="0" y="6133680"/>
            <a:ext cx="91440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pic>
        <p:nvPicPr>
          <p:cNvPr descr="" id="3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029640" y="6243840"/>
            <a:ext cx="1055160" cy="519480"/>
          </a:xfrm>
          <a:prstGeom prst="rect">
            <a:avLst/>
          </a:prstGeom>
        </p:spPr>
      </p:pic>
      <p:sp>
        <p:nvSpPr>
          <p:cNvPr id="4" name="CustomShape 2"/>
          <p:cNvSpPr/>
          <p:nvPr/>
        </p:nvSpPr>
        <p:spPr>
          <a:xfrm>
            <a:off x="4023720" y="6224760"/>
            <a:ext cx="108936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3200">
                <a:solidFill>
                  <a:srgbClr val="595959"/>
                </a:solidFill>
                <a:latin typeface="Arial"/>
              </a:rPr>
              <a:t>2013</a:t>
            </a:r>
            <a:endParaRPr/>
          </a:p>
        </p:txBody>
      </p:sp>
      <p:sp>
        <p:nvSpPr>
          <p:cNvPr id="5" name="Line 3"/>
          <p:cNvSpPr/>
          <p:nvPr/>
        </p:nvSpPr>
        <p:spPr>
          <a:xfrm>
            <a:off x="3548520" y="6280920"/>
            <a:ext cx="0" cy="465480"/>
          </a:xfrm>
          <a:prstGeom prst="line">
            <a:avLst/>
          </a:prstGeom>
          <a:ln w="25560">
            <a:solidFill>
              <a:srgbClr val="595959"/>
            </a:solidFill>
            <a:round/>
          </a:ln>
        </p:spPr>
      </p:sp>
      <p:sp>
        <p:nvSpPr>
          <p:cNvPr id="6" name="Line 4"/>
          <p:cNvSpPr/>
          <p:nvPr/>
        </p:nvSpPr>
        <p:spPr>
          <a:xfrm>
            <a:off x="5543640" y="6283800"/>
            <a:ext cx="0" cy="465840"/>
          </a:xfrm>
          <a:prstGeom prst="line">
            <a:avLst/>
          </a:prstGeom>
          <a:ln w="25560">
            <a:solidFill>
              <a:srgbClr val="595959"/>
            </a:solidFill>
            <a:round/>
          </a:ln>
        </p:spPr>
      </p:sp>
      <p:sp>
        <p:nvSpPr>
          <p:cNvPr id="7" name="Line 5"/>
          <p:cNvSpPr/>
          <p:nvPr/>
        </p:nvSpPr>
        <p:spPr>
          <a:xfrm>
            <a:off x="945000" y="1063080"/>
            <a:ext cx="7250040" cy="0"/>
          </a:xfrm>
          <a:prstGeom prst="line">
            <a:avLst/>
          </a:prstGeom>
          <a:ln w="25560">
            <a:solidFill>
              <a:srgbClr val="458fe6"/>
            </a:solidFill>
            <a:round/>
          </a:ln>
        </p:spPr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262626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4400" y="6206400"/>
            <a:ext cx="2740680" cy="602640"/>
          </a:xfrm>
          <a:prstGeom prst="rect">
            <a:avLst/>
          </a:prstGeom>
        </p:spPr>
      </p:pic>
      <p:pic>
        <p:nvPicPr>
          <p:cNvPr descr="" id="43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333920" y="6239520"/>
            <a:ext cx="1537560" cy="509760"/>
          </a:xfrm>
          <a:prstGeom prst="rect">
            <a:avLst/>
          </a:prstGeom>
        </p:spPr>
      </p:pic>
      <p:sp>
        <p:nvSpPr>
          <p:cNvPr id="44" name="Line 1"/>
          <p:cNvSpPr/>
          <p:nvPr/>
        </p:nvSpPr>
        <p:spPr>
          <a:xfrm>
            <a:off x="0" y="6133680"/>
            <a:ext cx="91440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pic>
        <p:nvPicPr>
          <p:cNvPr descr="" id="45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029640" y="6243840"/>
            <a:ext cx="1055160" cy="519480"/>
          </a:xfrm>
          <a:prstGeom prst="rect">
            <a:avLst/>
          </a:prstGeom>
        </p:spPr>
      </p:pic>
      <p:sp>
        <p:nvSpPr>
          <p:cNvPr id="46" name="CustomShape 2"/>
          <p:cNvSpPr/>
          <p:nvPr/>
        </p:nvSpPr>
        <p:spPr>
          <a:xfrm>
            <a:off x="4023720" y="6224760"/>
            <a:ext cx="108936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3200">
                <a:solidFill>
                  <a:srgbClr val="595959"/>
                </a:solidFill>
                <a:latin typeface="Arial"/>
              </a:rPr>
              <a:t>2013</a:t>
            </a:r>
            <a:endParaRPr/>
          </a:p>
        </p:txBody>
      </p:sp>
      <p:sp>
        <p:nvSpPr>
          <p:cNvPr id="47" name="Line 3"/>
          <p:cNvSpPr/>
          <p:nvPr/>
        </p:nvSpPr>
        <p:spPr>
          <a:xfrm>
            <a:off x="3548520" y="6280920"/>
            <a:ext cx="0" cy="465480"/>
          </a:xfrm>
          <a:prstGeom prst="line">
            <a:avLst/>
          </a:prstGeom>
          <a:ln w="25560">
            <a:solidFill>
              <a:srgbClr val="595959"/>
            </a:solidFill>
            <a:round/>
          </a:ln>
        </p:spPr>
      </p:sp>
      <p:sp>
        <p:nvSpPr>
          <p:cNvPr id="48" name="Line 4"/>
          <p:cNvSpPr/>
          <p:nvPr/>
        </p:nvSpPr>
        <p:spPr>
          <a:xfrm>
            <a:off x="5543640" y="6283800"/>
            <a:ext cx="0" cy="465840"/>
          </a:xfrm>
          <a:prstGeom prst="line">
            <a:avLst/>
          </a:prstGeom>
          <a:ln w="25560">
            <a:solidFill>
              <a:srgbClr val="595959"/>
            </a:solidFill>
            <a:round/>
          </a:ln>
        </p:spPr>
      </p:sp>
      <p:sp>
        <p:nvSpPr>
          <p:cNvPr id="49" name="Line 5"/>
          <p:cNvSpPr/>
          <p:nvPr/>
        </p:nvSpPr>
        <p:spPr>
          <a:xfrm>
            <a:off x="945000" y="1063080"/>
            <a:ext cx="7250040" cy="0"/>
          </a:xfrm>
          <a:prstGeom prst="line">
            <a:avLst/>
          </a:prstGeom>
          <a:ln w="25560">
            <a:solidFill>
              <a:srgbClr val="458fe6"/>
            </a:solidFill>
            <a:round/>
          </a:ln>
        </p:spPr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121680"/>
            <a:ext cx="8229240" cy="10418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262626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25000"/>
              <a:buFont charset="2" typeface="Wingdings"/>
              <a:buChar char="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Third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-11880"/>
            <a:ext cx="9143640" cy="15386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0" name="TextShape 2"/>
          <p:cNvSpPr txBox="1"/>
          <p:nvPr/>
        </p:nvSpPr>
        <p:spPr>
          <a:xfrm>
            <a:off x="2853720" y="2130480"/>
            <a:ext cx="560412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Title Here</a:t>
            </a:r>
            <a:endParaRPr/>
          </a:p>
        </p:txBody>
      </p:sp>
      <p:sp>
        <p:nvSpPr>
          <p:cNvPr id="91" name="TextShape 3"/>
          <p:cNvSpPr txBox="1"/>
          <p:nvPr/>
        </p:nvSpPr>
        <p:spPr>
          <a:xfrm>
            <a:off x="2853720" y="3886200"/>
            <a:ext cx="560412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b8b8b"/>
                </a:solidFill>
                <a:latin typeface="Arial"/>
              </a:rPr>
              <a:t>Presenter Info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b8b8b"/>
                </a:solidFill>
                <a:latin typeface="Arial"/>
              </a:rPr>
              <a:t>Date</a:t>
            </a:r>
            <a:endParaRPr/>
          </a:p>
        </p:txBody>
      </p:sp>
      <p:sp>
        <p:nvSpPr>
          <p:cNvPr id="92" name="CustomShape 4"/>
          <p:cNvSpPr/>
          <p:nvPr/>
        </p:nvSpPr>
        <p:spPr>
          <a:xfrm>
            <a:off x="0" y="5961600"/>
            <a:ext cx="9143640" cy="896040"/>
          </a:xfrm>
          <a:prstGeom prst="rect">
            <a:avLst/>
          </a:prstGeom>
          <a:solidFill>
            <a:srgbClr val="ffffff"/>
          </a:solidFill>
        </p:spPr>
      </p:sp>
      <p:pic>
        <p:nvPicPr>
          <p:cNvPr descr="" id="9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7764840" y="203040"/>
            <a:ext cx="378000" cy="504000"/>
          </a:xfrm>
          <a:prstGeom prst="rect">
            <a:avLst/>
          </a:prstGeom>
        </p:spPr>
      </p:pic>
      <p:sp>
        <p:nvSpPr>
          <p:cNvPr id="94" name="CustomShape 5"/>
          <p:cNvSpPr/>
          <p:nvPr/>
        </p:nvSpPr>
        <p:spPr>
          <a:xfrm>
            <a:off x="8016120" y="280080"/>
            <a:ext cx="806400" cy="272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#GHC13</a:t>
            </a:r>
            <a:endParaRPr/>
          </a:p>
        </p:txBody>
      </p:sp>
      <p:pic>
        <p:nvPicPr>
          <p:cNvPr descr="" id="95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10880"/>
            <a:ext cx="2231280" cy="3756960"/>
          </a:xfrm>
          <a:prstGeom prst="rect">
            <a:avLst/>
          </a:prstGeom>
        </p:spPr>
      </p:pic>
      <p:pic>
        <p:nvPicPr>
          <p:cNvPr descr="" id="96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1030680" y="6357600"/>
            <a:ext cx="1129680" cy="374760"/>
          </a:xfrm>
          <a:prstGeom prst="rect">
            <a:avLst/>
          </a:prstGeom>
        </p:spPr>
      </p:pic>
      <p:sp>
        <p:nvSpPr>
          <p:cNvPr id="97" name="Line 6"/>
          <p:cNvSpPr/>
          <p:nvPr/>
        </p:nvSpPr>
        <p:spPr>
          <a:xfrm>
            <a:off x="2224080" y="0"/>
            <a:ext cx="0" cy="6858000"/>
          </a:xfrm>
          <a:prstGeom prst="line">
            <a:avLst/>
          </a:prstGeom>
          <a:ln w="3240">
            <a:solidFill>
              <a:srgbClr val="a6a6a6"/>
            </a:solidFill>
            <a:round/>
          </a:ln>
        </p:spPr>
      </p:sp>
      <p:pic>
        <p:nvPicPr>
          <p:cNvPr descr="" id="98" name="Picture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14840" y="123840"/>
            <a:ext cx="1987920" cy="1634040"/>
          </a:xfrm>
          <a:prstGeom prst="rect">
            <a:avLst/>
          </a:prstGeom>
        </p:spPr>
      </p:pic>
      <p:pic>
        <p:nvPicPr>
          <p:cNvPr descr="" id="99" name="Pictur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107280" y="6357600"/>
            <a:ext cx="814320" cy="401040"/>
          </a:xfrm>
          <a:prstGeom prst="rect">
            <a:avLst/>
          </a:prstGeom>
        </p:spPr>
      </p:pic>
      <p:sp>
        <p:nvSpPr>
          <p:cNvPr id="100" name="CustomShape 7"/>
          <p:cNvSpPr/>
          <p:nvPr/>
        </p:nvSpPr>
        <p:spPr>
          <a:xfrm>
            <a:off x="0" y="5691600"/>
            <a:ext cx="2223720" cy="5169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595959"/>
                </a:solidFill>
                <a:latin typeface="Arial"/>
              </a:rPr>
              <a:t>2013</a:t>
            </a:r>
            <a:endParaRPr/>
          </a:p>
        </p:txBody>
      </p:sp>
      <p:sp>
        <p:nvSpPr>
          <p:cNvPr id="101" name="Line 8"/>
          <p:cNvSpPr/>
          <p:nvPr/>
        </p:nvSpPr>
        <p:spPr>
          <a:xfrm>
            <a:off x="0" y="6254280"/>
            <a:ext cx="2224080" cy="0"/>
          </a:xfrm>
          <a:prstGeom prst="line">
            <a:avLst/>
          </a:prstGeom>
          <a:ln w="6480">
            <a:solidFill>
              <a:srgbClr val="a6a6a6"/>
            </a:solidFill>
            <a:round/>
          </a:ln>
        </p:spPr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121680"/>
            <a:ext cx="8229240" cy="10418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262626"/>
                </a:solidFill>
                <a:latin typeface="Arial"/>
              </a:rPr>
              <a:t>Title Goes Here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25000"/>
              <a:buFont charset="2" typeface="Wingdings"/>
              <a:buChar char="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first point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Sub-points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</a:rPr>
              <a:t>Down one more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Arial"/>
              </a:rPr>
              <a:t>And again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Once more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121680"/>
            <a:ext cx="8229240" cy="10418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262626"/>
                </a:solidFill>
                <a:latin typeface="Arial"/>
              </a:rPr>
              <a:t>Got Feedback?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496800" y="2261880"/>
            <a:ext cx="8229240" cy="32803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Rate and Review the session using the  GHC Mobile App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262626"/>
                </a:solidFill>
                <a:latin typeface="Arial"/>
              </a:rPr>
              <a:t>To download visit www.gracehopper.org</a:t>
            </a:r>
            <a:endParaRPr/>
          </a:p>
        </p:txBody>
      </p:sp>
      <p:pic>
        <p:nvPicPr>
          <p:cNvPr descr="" id="10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96800" y="2918160"/>
            <a:ext cx="437040" cy="4370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